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8" r:id="rId4"/>
    <p:sldId id="269" r:id="rId5"/>
    <p:sldId id="270" r:id="rId6"/>
    <p:sldId id="271" r:id="rId7"/>
    <p:sldId id="272" r:id="rId8"/>
    <p:sldId id="262" r:id="rId9"/>
    <p:sldId id="273" r:id="rId10"/>
    <p:sldId id="274" r:id="rId11"/>
    <p:sldId id="266" r:id="rId12"/>
    <p:sldId id="267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964448C-927E-43B5-86D3-FEB19C6FB01B}">
          <p14:sldIdLst>
            <p14:sldId id="256"/>
            <p14:sldId id="260"/>
            <p14:sldId id="268"/>
            <p14:sldId id="269"/>
            <p14:sldId id="270"/>
            <p14:sldId id="271"/>
            <p14:sldId id="272"/>
            <p14:sldId id="262"/>
            <p14:sldId id="273"/>
            <p14:sldId id="274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80000" autoAdjust="0"/>
  </p:normalViewPr>
  <p:slideViewPr>
    <p:cSldViewPr snapToGrid="0">
      <p:cViewPr varScale="1">
        <p:scale>
          <a:sx n="95" d="100"/>
          <a:sy n="95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8E14-E062-429C-AB4A-84EDC497032D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A6701-014F-4134-B04E-EEF39BD696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1379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576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11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688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163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08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619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083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35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462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99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76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3447-C141-4D86-99A5-74D774021C96}" type="datetimeFigureOut">
              <a:rPr lang="zh-TW" altLang="en-US" smtClean="0"/>
              <a:t>2015/1/13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D5F05-505F-4E76-8AA0-70781A2DD0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648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Using Scratch, From Scratch. 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150775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TW" sz="5400" b="1" dirty="0" smtClean="0"/>
              <a:t>Scratch</a:t>
            </a:r>
            <a:r>
              <a:rPr lang="zh-TW" altLang="en-US" sz="5400" b="1" dirty="0" smtClean="0"/>
              <a:t>安</a:t>
            </a:r>
            <a:r>
              <a:rPr lang="zh-TW" altLang="en-US" sz="5400" b="1" dirty="0"/>
              <a:t>裝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92865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點擊</a:t>
            </a:r>
            <a:r>
              <a:rPr lang="en-US" altLang="zh-TW" dirty="0" smtClean="0"/>
              <a:t>ScratchInstaller1.4.exe</a:t>
            </a:r>
          </a:p>
          <a:p>
            <a:r>
              <a:rPr lang="zh-TW" altLang="en-US" dirty="0" smtClean="0"/>
              <a:t>按下一步</a:t>
            </a:r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355" y="2273562"/>
            <a:ext cx="6160382" cy="4504052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820090" y="3740009"/>
            <a:ext cx="141809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8541864" y="6388258"/>
            <a:ext cx="69524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45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064" y="2096294"/>
            <a:ext cx="4886325" cy="3810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選擇安裝目錄</a:t>
            </a:r>
            <a:endParaRPr lang="en-US" altLang="zh-TW" dirty="0" smtClean="0"/>
          </a:p>
          <a:p>
            <a:r>
              <a:rPr lang="zh-TW" altLang="en-US" dirty="0" smtClean="0"/>
              <a:t>按下一步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7" name="橢圓 6"/>
          <p:cNvSpPr/>
          <p:nvPr/>
        </p:nvSpPr>
        <p:spPr>
          <a:xfrm>
            <a:off x="6672881" y="5460957"/>
            <a:ext cx="69524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6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655" y="2501900"/>
            <a:ext cx="4886325" cy="3810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這步驟是詢問是否要在</a:t>
            </a:r>
            <a:r>
              <a:rPr lang="en-US" altLang="zh-TW" dirty="0" smtClean="0"/>
              <a:t>”</a:t>
            </a:r>
            <a:r>
              <a:rPr lang="zh-TW" altLang="en-US" dirty="0" smtClean="0"/>
              <a:t>開始</a:t>
            </a:r>
            <a:r>
              <a:rPr lang="en-US" altLang="zh-TW" dirty="0" smtClean="0"/>
              <a:t>”</a:t>
            </a:r>
            <a:r>
              <a:rPr lang="zh-TW" altLang="en-US" dirty="0" smtClean="0"/>
              <a:t>清單</a:t>
            </a:r>
            <a:endParaRPr lang="en-US" altLang="zh-TW" dirty="0" smtClean="0"/>
          </a:p>
          <a:p>
            <a:r>
              <a:rPr lang="zh-TW" altLang="en-US" dirty="0" smtClean="0"/>
              <a:t>直接按下一步！</a:t>
            </a:r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7" name="橢圓 6"/>
          <p:cNvSpPr/>
          <p:nvPr/>
        </p:nvSpPr>
        <p:spPr>
          <a:xfrm>
            <a:off x="8220321" y="5866547"/>
            <a:ext cx="69524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26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如果你到這邊，代表正在安裝了。</a:t>
            </a:r>
            <a:endParaRPr lang="en-US" altLang="zh-TW" dirty="0" smtClean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948" y="2366963"/>
            <a:ext cx="48863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6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裝完按</a:t>
            </a:r>
            <a:r>
              <a:rPr lang="en-US" altLang="zh-TW" dirty="0" smtClean="0"/>
              <a:t>Next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546" y="2016369"/>
            <a:ext cx="4886325" cy="3810000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6803503" y="5352998"/>
            <a:ext cx="69524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11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932" y="2780043"/>
            <a:ext cx="4886325" cy="3810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Scratch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把</a:t>
            </a:r>
            <a:r>
              <a:rPr lang="en-US" altLang="zh-TW" dirty="0" smtClean="0"/>
              <a:t>Start Scratch</a:t>
            </a:r>
            <a:r>
              <a:rPr lang="zh-TW" altLang="en-US" dirty="0" smtClean="0"/>
              <a:t>勾掉，目前不需要開啟</a:t>
            </a:r>
            <a:r>
              <a:rPr lang="en-US" altLang="zh-TW" dirty="0" smtClean="0"/>
              <a:t>Scratch</a:t>
            </a:r>
          </a:p>
          <a:p>
            <a:r>
              <a:rPr lang="zh-TW" altLang="en-US" dirty="0" smtClean="0"/>
              <a:t>打勾</a:t>
            </a:r>
            <a:r>
              <a:rPr lang="en-US" altLang="zh-TW" dirty="0" smtClean="0"/>
              <a:t>:Make a shortcut to Scratch on the desktop.</a:t>
            </a:r>
          </a:p>
          <a:p>
            <a:pPr lvl="1"/>
            <a:r>
              <a:rPr lang="zh-TW" altLang="en-US" dirty="0" smtClean="0"/>
              <a:t>在</a:t>
            </a:r>
            <a:r>
              <a:rPr lang="zh-TW" altLang="en-US" i="1" dirty="0" smtClean="0"/>
              <a:t>桌面建立捷徑</a:t>
            </a:r>
            <a:r>
              <a:rPr lang="zh-TW" altLang="en-US" dirty="0"/>
              <a:t>，</a:t>
            </a:r>
            <a:r>
              <a:rPr lang="zh-TW" altLang="en-US" dirty="0" smtClean="0"/>
              <a:t>方便在桌面尋找</a:t>
            </a:r>
            <a:r>
              <a:rPr lang="en-US" altLang="zh-TW" dirty="0" smtClean="0"/>
              <a:t>Scratch</a:t>
            </a:r>
          </a:p>
        </p:txBody>
      </p:sp>
      <p:sp>
        <p:nvSpPr>
          <p:cNvPr id="7" name="橢圓 6"/>
          <p:cNvSpPr/>
          <p:nvPr/>
        </p:nvSpPr>
        <p:spPr>
          <a:xfrm>
            <a:off x="10331887" y="6156700"/>
            <a:ext cx="695244" cy="31221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50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</a:t>
            </a:r>
            <a:r>
              <a:rPr lang="zh-TW" altLang="en-US" dirty="0"/>
              <a:t>裝</a:t>
            </a:r>
            <a:r>
              <a:rPr lang="en-US" altLang="zh-TW" dirty="0" smtClean="0"/>
              <a:t>Kinect Driver</a:t>
            </a:r>
            <a:endParaRPr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848" y="365126"/>
            <a:ext cx="5665444" cy="6522002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8098281" y="2037380"/>
            <a:ext cx="1576300" cy="29351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6174032" y="6399559"/>
            <a:ext cx="2506133" cy="31608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10517651" y="6399559"/>
            <a:ext cx="869244" cy="31608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TW" altLang="en-US" dirty="0" smtClean="0"/>
              <a:t>開啟</a:t>
            </a:r>
            <a:r>
              <a:rPr lang="en-US" altLang="zh-TW" dirty="0" smtClean="0"/>
              <a:t>KinectSDK-v1.6-Setup.exe</a:t>
            </a:r>
          </a:p>
          <a:p>
            <a:r>
              <a:rPr lang="zh-TW" altLang="en-US" dirty="0" smtClean="0"/>
              <a:t>把</a:t>
            </a:r>
            <a:r>
              <a:rPr lang="en-US" altLang="zh-TW" dirty="0" smtClean="0"/>
              <a:t>I agree to the license terms…</a:t>
            </a:r>
            <a:r>
              <a:rPr lang="zh-TW" altLang="en-US" dirty="0" smtClean="0"/>
              <a:t>打勾</a:t>
            </a:r>
            <a:endParaRPr lang="en-US" altLang="zh-TW" dirty="0" smtClean="0"/>
          </a:p>
          <a:p>
            <a:r>
              <a:rPr lang="zh-TW" altLang="en-US" dirty="0" smtClean="0"/>
              <a:t>按下右下方的</a:t>
            </a:r>
            <a:r>
              <a:rPr lang="en-US" altLang="zh-TW" dirty="0" smtClean="0"/>
              <a:t>Install</a:t>
            </a:r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85280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980" y="2371410"/>
            <a:ext cx="7296150" cy="437308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</a:t>
            </a:r>
            <a:r>
              <a:rPr lang="zh-TW" altLang="en-US" dirty="0"/>
              <a:t>裝</a:t>
            </a:r>
            <a:r>
              <a:rPr lang="en-US" altLang="zh-TW" dirty="0" smtClean="0"/>
              <a:t>Kinect Driver</a:t>
            </a:r>
            <a:endParaRPr lang="zh-TW" altLang="en-US" dirty="0"/>
          </a:p>
        </p:txBody>
      </p:sp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zh-TW" dirty="0" smtClean="0"/>
              <a:t>[</a:t>
            </a:r>
            <a:r>
              <a:rPr lang="zh-TW" altLang="en-US" dirty="0" smtClean="0"/>
              <a:t>如果有詢問</a:t>
            </a:r>
            <a:r>
              <a:rPr lang="zh-TW" altLang="en-US" b="1" dirty="0" smtClean="0">
                <a:solidFill>
                  <a:srgbClr val="FF0000"/>
                </a:solidFill>
              </a:rPr>
              <a:t>是否同意安裝</a:t>
            </a:r>
            <a:r>
              <a:rPr lang="en-US" altLang="zh-TW" dirty="0" smtClean="0"/>
              <a:t>?</a:t>
            </a:r>
            <a:r>
              <a:rPr lang="zh-TW" altLang="en-US" dirty="0" smtClean="0"/>
              <a:t>請按下</a:t>
            </a:r>
            <a:r>
              <a:rPr lang="en-US" altLang="zh-TW" dirty="0" smtClean="0"/>
              <a:t>”</a:t>
            </a:r>
            <a:r>
              <a:rPr lang="zh-TW" altLang="en-US" dirty="0" smtClean="0"/>
              <a:t>是</a:t>
            </a:r>
            <a:r>
              <a:rPr lang="en-US" altLang="zh-TW" dirty="0" smtClean="0"/>
              <a:t>“]</a:t>
            </a:r>
          </a:p>
          <a:p>
            <a:r>
              <a:rPr lang="zh-TW" altLang="en-US" dirty="0" smtClean="0"/>
              <a:t>之後會看到在跑安裝進度。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1577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</a:t>
            </a:r>
            <a:r>
              <a:rPr lang="zh-TW" altLang="en-US" dirty="0"/>
              <a:t>裝</a:t>
            </a:r>
            <a:r>
              <a:rPr lang="en-US" altLang="zh-TW" dirty="0" smtClean="0"/>
              <a:t>Kinect Driver</a:t>
            </a:r>
            <a:endParaRPr lang="zh-TW" altLang="en-US" dirty="0"/>
          </a:p>
        </p:txBody>
      </p:sp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TW" altLang="en-US" dirty="0" smtClean="0"/>
              <a:t>安裝完，按下</a:t>
            </a:r>
            <a:r>
              <a:rPr lang="en-US" altLang="zh-TW" dirty="0" smtClean="0"/>
              <a:t>Close</a:t>
            </a:r>
            <a:r>
              <a:rPr lang="zh-TW" altLang="en-US" dirty="0" smtClean="0"/>
              <a:t>即可</a:t>
            </a:r>
            <a:endParaRPr lang="en-US" altLang="zh-TW" dirty="0" smtClean="0"/>
          </a:p>
          <a:p>
            <a:r>
              <a:rPr lang="zh-TW" altLang="en-US" dirty="0" smtClean="0"/>
              <a:t>到這邊</a:t>
            </a:r>
            <a:r>
              <a:rPr lang="en-US" altLang="zh-TW" dirty="0" smtClean="0"/>
              <a:t>Kinect Driver</a:t>
            </a:r>
            <a:r>
              <a:rPr lang="zh-TW" altLang="en-US" dirty="0" smtClean="0"/>
              <a:t>就裝完了</a:t>
            </a:r>
            <a:endParaRPr lang="en-US" altLang="zh-TW" dirty="0" smtClean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303" y="1794238"/>
            <a:ext cx="6070103" cy="4564464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10814162" y="5892261"/>
            <a:ext cx="869244" cy="31608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638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Kinect2Scratch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如果手邊有</a:t>
            </a:r>
            <a:r>
              <a:rPr lang="en-US" altLang="zh-TW" b="1" dirty="0" smtClean="0">
                <a:solidFill>
                  <a:srgbClr val="FF0000"/>
                </a:solidFill>
              </a:rPr>
              <a:t>Kinect</a:t>
            </a:r>
            <a:r>
              <a:rPr lang="zh-TW" altLang="en-US" b="1" dirty="0" smtClean="0">
                <a:solidFill>
                  <a:srgbClr val="FF0000"/>
                </a:solidFill>
              </a:rPr>
              <a:t>的話再進行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 lvl="1"/>
            <a:r>
              <a:rPr lang="zh-TW" altLang="en-US" b="1" dirty="0" smtClean="0">
                <a:solidFill>
                  <a:srgbClr val="FF0000"/>
                </a:solidFill>
              </a:rPr>
              <a:t>沒有的話就跳過之後的步驟吧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進入</a:t>
            </a:r>
            <a:r>
              <a:rPr lang="en-US" altLang="zh-TW" dirty="0" smtClean="0"/>
              <a:t>Kinect2Scratch15Final</a:t>
            </a:r>
            <a:r>
              <a:rPr lang="zh-TW" altLang="en-US" dirty="0" smtClean="0"/>
              <a:t>資料夾</a:t>
            </a:r>
            <a:endParaRPr lang="en-US" altLang="zh-TW" dirty="0" smtClean="0"/>
          </a:p>
          <a:p>
            <a:r>
              <a:rPr lang="zh-TW" altLang="en-US" dirty="0" smtClean="0"/>
              <a:t>開啟</a:t>
            </a:r>
            <a:r>
              <a:rPr lang="en-US" altLang="zh-TW" dirty="0" smtClean="0"/>
              <a:t>Kinect2Scratch SDK 1.5</a:t>
            </a:r>
          </a:p>
          <a:p>
            <a:r>
              <a:rPr lang="zh-TW" altLang="en-US" dirty="0" smtClean="0"/>
              <a:t>接上</a:t>
            </a:r>
            <a:r>
              <a:rPr lang="en-US" altLang="zh-TW" dirty="0" smtClean="0"/>
              <a:t>Kinect</a:t>
            </a:r>
          </a:p>
          <a:p>
            <a:pPr lvl="1"/>
            <a:r>
              <a:rPr lang="zh-TW" altLang="en-US" dirty="0" smtClean="0"/>
              <a:t>確認</a:t>
            </a:r>
            <a:r>
              <a:rPr lang="en-US" altLang="zh-TW" dirty="0" smtClean="0"/>
              <a:t>Kinect</a:t>
            </a:r>
            <a:r>
              <a:rPr lang="zh-TW" altLang="en-US" dirty="0" smtClean="0"/>
              <a:t>有沒有插上電源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Launch Kinect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992" y="85725"/>
            <a:ext cx="5751007" cy="6772275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8019825" y="666292"/>
            <a:ext cx="2122311" cy="32799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440992" y="1950602"/>
            <a:ext cx="1450622" cy="32799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823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開始後看到影像你就完成了</a:t>
            </a:r>
            <a:endParaRPr lang="en-US" altLang="zh-TW" dirty="0" smtClean="0"/>
          </a:p>
          <a:p>
            <a:r>
              <a:rPr lang="zh-TW" altLang="en-US" dirty="0" smtClean="0"/>
              <a:t>如果看到她說</a:t>
            </a:r>
            <a:r>
              <a:rPr lang="en-US" altLang="zh-TW" dirty="0" smtClean="0"/>
              <a:t>…</a:t>
            </a:r>
            <a:r>
              <a:rPr lang="zh-TW" altLang="en-US" dirty="0" smtClean="0"/>
              <a:t>↓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那就代表你沒接上</a:t>
            </a:r>
            <a:r>
              <a:rPr lang="en-US" altLang="zh-TW" dirty="0" smtClean="0"/>
              <a:t>Kinect</a:t>
            </a:r>
          </a:p>
          <a:p>
            <a:pPr lvl="1"/>
            <a:r>
              <a:rPr lang="zh-TW" altLang="en-US" dirty="0" smtClean="0"/>
              <a:t>換別的</a:t>
            </a:r>
            <a:r>
              <a:rPr lang="en-US" altLang="zh-TW" dirty="0" smtClean="0"/>
              <a:t>USB</a:t>
            </a:r>
            <a:r>
              <a:rPr lang="zh-TW" altLang="en-US" dirty="0" smtClean="0"/>
              <a:t>孔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然後等一下再</a:t>
            </a:r>
            <a:r>
              <a:rPr lang="zh-TW" altLang="en-US" dirty="0"/>
              <a:t>試試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467" y="1916938"/>
            <a:ext cx="6722533" cy="494106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r="20740"/>
          <a:stretch/>
        </p:blipFill>
        <p:spPr>
          <a:xfrm>
            <a:off x="525440" y="2910389"/>
            <a:ext cx="4942770" cy="1847850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526698" y="4345514"/>
            <a:ext cx="4901318" cy="37253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676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3837</TotalTime>
  <Words>218</Words>
  <Application>Microsoft Office PowerPoint</Application>
  <PresentationFormat>寬螢幕</PresentationFormat>
  <Paragraphs>46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新細明體</vt:lpstr>
      <vt:lpstr>Arial</vt:lpstr>
      <vt:lpstr>Calibri</vt:lpstr>
      <vt:lpstr>Calibri Light</vt:lpstr>
      <vt:lpstr>Office 佈景主題</vt:lpstr>
      <vt:lpstr>Using Scratch, From Scratch.  </vt:lpstr>
      <vt:lpstr>Scratch安裝</vt:lpstr>
      <vt:lpstr>Scratch安裝</vt:lpstr>
      <vt:lpstr>Scratch安裝</vt:lpstr>
      <vt:lpstr>Scratch安裝</vt:lpstr>
      <vt:lpstr>Scratch安裝</vt:lpstr>
      <vt:lpstr>Scratch安裝</vt:lpstr>
      <vt:lpstr>安裝Kinect Driver</vt:lpstr>
      <vt:lpstr>安裝Kinect Driver</vt:lpstr>
      <vt:lpstr>安裝Kinect Driver</vt:lpstr>
      <vt:lpstr>Kinect2Scratch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Scratch, From Scratch.</dc:title>
  <dc:creator>Yu-Hsuan Chou</dc:creator>
  <cp:lastModifiedBy>Yu-Hsuan Chou</cp:lastModifiedBy>
  <cp:revision>90</cp:revision>
  <dcterms:created xsi:type="dcterms:W3CDTF">2014-12-27T02:56:58Z</dcterms:created>
  <dcterms:modified xsi:type="dcterms:W3CDTF">2015-01-13T11:35:34Z</dcterms:modified>
</cp:coreProperties>
</file>